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63" r:id="rId3"/>
    <p:sldId id="256" r:id="rId4"/>
    <p:sldId id="257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Clic pentru a edita stilul de subtitlu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71B64-3569-4D65-B116-30E13C3639F8}" type="datetimeFigureOut">
              <a:rPr lang="ro-RO" smtClean="0"/>
              <a:t>13.05.2013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27DA5-0A8C-43BD-9348-3F026F43565A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237683056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71B64-3569-4D65-B116-30E13C3639F8}" type="datetimeFigureOut">
              <a:rPr lang="ro-RO" smtClean="0"/>
              <a:t>13.05.2013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27DA5-0A8C-43BD-9348-3F026F43565A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168330505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71B64-3569-4D65-B116-30E13C3639F8}" type="datetimeFigureOut">
              <a:rPr lang="ro-RO" smtClean="0"/>
              <a:t>13.05.2013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27DA5-0A8C-43BD-9348-3F026F43565A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655825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71B64-3569-4D65-B116-30E13C3639F8}" type="datetimeFigureOut">
              <a:rPr lang="ro-RO" smtClean="0"/>
              <a:t>13.05.2013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27DA5-0A8C-43BD-9348-3F026F43565A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67937511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71B64-3569-4D65-B116-30E13C3639F8}" type="datetimeFigureOut">
              <a:rPr lang="ro-RO" smtClean="0"/>
              <a:t>13.05.2013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27DA5-0A8C-43BD-9348-3F026F43565A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186350384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71B64-3569-4D65-B116-30E13C3639F8}" type="datetimeFigureOut">
              <a:rPr lang="ro-RO" smtClean="0"/>
              <a:t>13.05.2013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27DA5-0A8C-43BD-9348-3F026F43565A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96796927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71B64-3569-4D65-B116-30E13C3639F8}" type="datetimeFigureOut">
              <a:rPr lang="ro-RO" smtClean="0"/>
              <a:t>13.05.2013</a:t>
            </a:fld>
            <a:endParaRPr lang="ro-RO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27DA5-0A8C-43BD-9348-3F026F43565A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4040521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71B64-3569-4D65-B116-30E13C3639F8}" type="datetimeFigureOut">
              <a:rPr lang="ro-RO" smtClean="0"/>
              <a:t>13.05.2013</a:t>
            </a:fld>
            <a:endParaRPr lang="ro-RO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27DA5-0A8C-43BD-9348-3F026F43565A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785752028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71B64-3569-4D65-B116-30E13C3639F8}" type="datetimeFigureOut">
              <a:rPr lang="ro-RO" smtClean="0"/>
              <a:t>13.05.2013</a:t>
            </a:fld>
            <a:endParaRPr lang="ro-RO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27DA5-0A8C-43BD-9348-3F026F43565A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597463062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71B64-3569-4D65-B116-30E13C3639F8}" type="datetimeFigureOut">
              <a:rPr lang="ro-RO" smtClean="0"/>
              <a:t>13.05.2013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27DA5-0A8C-43BD-9348-3F026F43565A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08405829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71B64-3569-4D65-B116-30E13C3639F8}" type="datetimeFigureOut">
              <a:rPr lang="ro-RO" smtClean="0"/>
              <a:t>13.05.2013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27DA5-0A8C-43BD-9348-3F026F43565A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08272223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Clic pentru editare stil titlu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71B64-3569-4D65-B116-30E13C3639F8}" type="datetimeFigureOut">
              <a:rPr lang="ro-RO" smtClean="0"/>
              <a:t>13.05.2013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27DA5-0A8C-43BD-9348-3F026F43565A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39355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ro.wikipedia.org/w/index.php?title=Web_server&amp;action=edit&amp;redlink=1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04800" y="381000"/>
            <a:ext cx="8382000" cy="61722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8000" dirty="0" smtClean="0"/>
              <a:t>CREAREA UNEI LEC</a:t>
            </a:r>
            <a:r>
              <a:rPr lang="ro-RO" sz="8000" dirty="0" smtClean="0"/>
              <a:t>Ț</a:t>
            </a:r>
            <a:r>
              <a:rPr lang="en-US" sz="8000" dirty="0" smtClean="0"/>
              <a:t>II FOLOSIND APLICA</a:t>
            </a:r>
            <a:r>
              <a:rPr lang="ro-RO" sz="8000" dirty="0" smtClean="0"/>
              <a:t>Ț</a:t>
            </a:r>
            <a:r>
              <a:rPr lang="en-US" sz="8000" dirty="0" smtClean="0"/>
              <a:t>IA </a:t>
            </a:r>
            <a:endParaRPr lang="en-US" sz="8000" dirty="0"/>
          </a:p>
          <a:p>
            <a:pPr marL="0" indent="0" algn="ctr">
              <a:buNone/>
            </a:pPr>
            <a:r>
              <a:rPr lang="en-US" sz="7200" dirty="0" smtClean="0"/>
              <a:t>“EDU-INTEGRATOR”</a:t>
            </a:r>
            <a:endParaRPr lang="ro-RO" sz="7200" dirty="0"/>
          </a:p>
        </p:txBody>
      </p:sp>
    </p:spTree>
    <p:extLst>
      <p:ext uri="{BB962C8B-B14F-4D97-AF65-F5344CB8AC3E}">
        <p14:creationId xmlns:p14="http://schemas.microsoft.com/office/powerpoint/2010/main" val="23620003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/>
              <a:t>Utilizarea produsului obținut cu aplicația </a:t>
            </a:r>
            <a:r>
              <a:rPr lang="ro-RO" dirty="0" err="1"/>
              <a:t>Edu-Integrator</a:t>
            </a:r>
            <a:r>
              <a:rPr lang="ro-RO" dirty="0"/>
              <a:t> la clasă</a:t>
            </a:r>
          </a:p>
        </p:txBody>
      </p:sp>
      <p:pic>
        <p:nvPicPr>
          <p:cNvPr id="2050" name="Picture 2" descr="C:\Users\ove\Desktop\ovidiu poze cerc\IMGA062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ove\Desktop\ovidiu poze cerc\IMGA062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1014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/>
              <a:t>Utilizarea produsului obținut cu aplicația </a:t>
            </a:r>
            <a:r>
              <a:rPr lang="ro-RO" dirty="0" err="1"/>
              <a:t>Edu-Integrator</a:t>
            </a:r>
            <a:r>
              <a:rPr lang="ro-RO" dirty="0"/>
              <a:t> la clasă</a:t>
            </a:r>
          </a:p>
        </p:txBody>
      </p:sp>
      <p:pic>
        <p:nvPicPr>
          <p:cNvPr id="3074" name="Picture 2" descr="C:\Users\ove\Desktop\ovidiu poze cerc\IMGA062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ove\Desktop\ovidiu poze cerc\IMGA062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3363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/>
              <a:t>Utilizarea produsului obținut cu aplicația </a:t>
            </a:r>
            <a:r>
              <a:rPr lang="ro-RO" dirty="0" err="1"/>
              <a:t>Edu-Integrator</a:t>
            </a:r>
            <a:r>
              <a:rPr lang="ro-RO" dirty="0"/>
              <a:t> la clasă</a:t>
            </a:r>
          </a:p>
        </p:txBody>
      </p:sp>
      <p:pic>
        <p:nvPicPr>
          <p:cNvPr id="4098" name="Picture 2" descr="C:\Users\ove\Desktop\ovidiu poze cerc\IMGA062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447800"/>
            <a:ext cx="3980392" cy="2985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ove\Desktop\ovidiu poze cerc\IMGA063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495800"/>
            <a:ext cx="2895600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ove\Desktop\ovidiu poze cerc\IMGA06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495800"/>
            <a:ext cx="281940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06387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PENTRU CREAREA UNEI LEC</a:t>
            </a:r>
            <a:r>
              <a:rPr lang="ro-RO" dirty="0" smtClean="0"/>
              <a:t>Ț</a:t>
            </a:r>
            <a:r>
              <a:rPr lang="en-US" dirty="0" smtClean="0"/>
              <a:t>II FOLOSIND ACEASTA APLICA</a:t>
            </a:r>
            <a:r>
              <a:rPr lang="ro-RO" dirty="0" smtClean="0"/>
              <a:t>Ț</a:t>
            </a:r>
            <a:r>
              <a:rPr lang="en-US" dirty="0" smtClean="0"/>
              <a:t>IE ESTE NEVOIE DE: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sz="6000" dirty="0" smtClean="0"/>
              <a:t>- XAMPP</a:t>
            </a:r>
          </a:p>
          <a:p>
            <a:pPr marL="0" indent="0">
              <a:buNone/>
            </a:pPr>
            <a:r>
              <a:rPr lang="en-US" sz="6000" dirty="0"/>
              <a:t>	</a:t>
            </a:r>
            <a:r>
              <a:rPr lang="en-US" sz="6000" dirty="0" smtClean="0"/>
              <a:t>-EDU</a:t>
            </a:r>
            <a:r>
              <a:rPr lang="ro-RO" sz="6000" dirty="0" smtClean="0"/>
              <a:t>-</a:t>
            </a:r>
            <a:r>
              <a:rPr lang="en-US" sz="6000" dirty="0" smtClean="0"/>
              <a:t>INTEGRATOR</a:t>
            </a:r>
            <a:endParaRPr lang="ro-RO" sz="6000" dirty="0"/>
          </a:p>
        </p:txBody>
      </p:sp>
    </p:spTree>
    <p:extLst>
      <p:ext uri="{BB962C8B-B14F-4D97-AF65-F5344CB8AC3E}">
        <p14:creationId xmlns:p14="http://schemas.microsoft.com/office/powerpoint/2010/main" val="17179691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533401"/>
            <a:ext cx="7772400" cy="1066799"/>
          </a:xfrm>
        </p:spPr>
        <p:txBody>
          <a:bodyPr>
            <a:noAutofit/>
          </a:bodyPr>
          <a:lstStyle/>
          <a:p>
            <a:r>
              <a:rPr lang="en-US" sz="6600" dirty="0" err="1" smtClean="0"/>
              <a:t>Ce</a:t>
            </a:r>
            <a:r>
              <a:rPr lang="en-US" sz="6600" dirty="0" smtClean="0"/>
              <a:t>  </a:t>
            </a:r>
            <a:r>
              <a:rPr lang="en-US" sz="6600" dirty="0" err="1" smtClean="0"/>
              <a:t>este</a:t>
            </a:r>
            <a:r>
              <a:rPr lang="en-US" sz="6600" dirty="0" smtClean="0"/>
              <a:t> XAMPP</a:t>
            </a:r>
            <a:r>
              <a:rPr lang="ro-RO" sz="6600" dirty="0" smtClean="0"/>
              <a:t>?</a:t>
            </a:r>
            <a:endParaRPr lang="ro-RO" sz="6600" dirty="0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219200" y="1828800"/>
            <a:ext cx="6400800" cy="3581400"/>
          </a:xfrm>
          <a:ln>
            <a:noFill/>
          </a:ln>
        </p:spPr>
        <p:txBody>
          <a:bodyPr>
            <a:noAutofit/>
          </a:bodyPr>
          <a:lstStyle/>
          <a:p>
            <a:r>
              <a:rPr lang="ro-RO" sz="4800" dirty="0" smtClean="0">
                <a:solidFill>
                  <a:schemeClr val="tx1"/>
                </a:solidFill>
                <a:effectLst/>
              </a:rPr>
              <a:t>Este un pachet de programe </a:t>
            </a:r>
            <a:r>
              <a:rPr lang="en-US" sz="4800" dirty="0" smtClean="0">
                <a:solidFill>
                  <a:schemeClr val="tx1"/>
                </a:solidFill>
              </a:rPr>
              <a:t>care </a:t>
            </a:r>
            <a:r>
              <a:rPr lang="ro-RO" sz="4800" dirty="0" smtClean="0">
                <a:solidFill>
                  <a:schemeClr val="tx1"/>
                </a:solidFill>
                <a:effectLst/>
              </a:rPr>
              <a:t>acționează ca un </a:t>
            </a:r>
            <a:r>
              <a:rPr lang="ro-RO" sz="4800" dirty="0" smtClean="0">
                <a:solidFill>
                  <a:schemeClr val="tx1"/>
                </a:solidFill>
                <a:effectLst/>
                <a:hlinkClick r:id="rId2" tooltip="Web server — pagină inexistentă"/>
              </a:rPr>
              <a:t>web server</a:t>
            </a:r>
            <a:r>
              <a:rPr lang="ro-RO" sz="4800" dirty="0" smtClean="0">
                <a:solidFill>
                  <a:schemeClr val="tx1"/>
                </a:solidFill>
                <a:effectLst/>
              </a:rPr>
              <a:t> capabil de a servi pagini dinamice</a:t>
            </a:r>
            <a:r>
              <a:rPr lang="en-US" sz="4800" dirty="0" smtClean="0">
                <a:solidFill>
                  <a:schemeClr val="tx1"/>
                </a:solidFill>
                <a:effectLst/>
              </a:rPr>
              <a:t>.</a:t>
            </a:r>
            <a:endParaRPr lang="ro-RO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9265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Ce</a:t>
            </a:r>
            <a:r>
              <a:rPr lang="en-US" dirty="0" smtClean="0"/>
              <a:t> </a:t>
            </a:r>
            <a:r>
              <a:rPr lang="en-US" dirty="0" err="1" smtClean="0"/>
              <a:t>este</a:t>
            </a:r>
            <a:r>
              <a:rPr lang="en-US" dirty="0" smtClean="0"/>
              <a:t> </a:t>
            </a:r>
            <a:r>
              <a:rPr lang="en-US" dirty="0" err="1" smtClean="0"/>
              <a:t>Edu</a:t>
            </a:r>
            <a:r>
              <a:rPr lang="en-US" dirty="0" smtClean="0"/>
              <a:t>-Integrator</a:t>
            </a:r>
            <a:r>
              <a:rPr lang="ro-RO" dirty="0" smtClean="0"/>
              <a:t>?</a:t>
            </a:r>
            <a:endParaRPr lang="ro-RO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o-RO" dirty="0" smtClean="0"/>
              <a:t>	</a:t>
            </a:r>
            <a:endParaRPr lang="ro-RO" dirty="0" smtClean="0"/>
          </a:p>
          <a:p>
            <a:pPr marL="0" indent="0" algn="ctr">
              <a:buNone/>
            </a:pPr>
            <a:r>
              <a:rPr lang="ro-RO" sz="4400" dirty="0" smtClean="0"/>
              <a:t>U</a:t>
            </a:r>
            <a:r>
              <a:rPr lang="vi-VN" sz="4400" dirty="0" smtClean="0"/>
              <a:t>n </a:t>
            </a:r>
            <a:r>
              <a:rPr lang="vi-VN" sz="4400" dirty="0"/>
              <a:t>soft </a:t>
            </a:r>
            <a:r>
              <a:rPr lang="vi-VN" sz="4400" dirty="0" smtClean="0"/>
              <a:t>cu </a:t>
            </a:r>
            <a:r>
              <a:rPr lang="vi-VN" sz="4400" dirty="0"/>
              <a:t>ajutorul căruia să poată fi realizate softuri educaţionale chiar de către persoane ce nu deţin cunoştinţe avansate de </a:t>
            </a:r>
            <a:r>
              <a:rPr lang="vi-VN" sz="4400" dirty="0" smtClean="0"/>
              <a:t>informatică</a:t>
            </a:r>
            <a:r>
              <a:rPr lang="en-US" sz="4400" dirty="0" smtClean="0"/>
              <a:t>.</a:t>
            </a:r>
            <a:endParaRPr lang="ro-RO" sz="4400" dirty="0"/>
          </a:p>
        </p:txBody>
      </p:sp>
    </p:spTree>
    <p:extLst>
      <p:ext uri="{BB962C8B-B14F-4D97-AF65-F5344CB8AC3E}">
        <p14:creationId xmlns:p14="http://schemas.microsoft.com/office/powerpoint/2010/main" val="8245560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 err="1" smtClean="0"/>
              <a:t>Pagina</a:t>
            </a:r>
            <a:r>
              <a:rPr lang="en-US" dirty="0" smtClean="0"/>
              <a:t> principal</a:t>
            </a:r>
            <a:r>
              <a:rPr lang="ro-RO" dirty="0" smtClean="0"/>
              <a:t>ă</a:t>
            </a:r>
            <a:endParaRPr lang="ro-RO" dirty="0"/>
          </a:p>
        </p:txBody>
      </p:sp>
      <p:pic>
        <p:nvPicPr>
          <p:cNvPr id="4" name="Substituent conținut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19200"/>
            <a:ext cx="8369607" cy="5440363"/>
          </a:xfrm>
        </p:spPr>
      </p:pic>
    </p:spTree>
    <p:extLst>
      <p:ext uri="{BB962C8B-B14F-4D97-AF65-F5344CB8AC3E}">
        <p14:creationId xmlns:p14="http://schemas.microsoft.com/office/powerpoint/2010/main" val="380124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Opțiuni pentru a aduce obiecte în pagină</a:t>
            </a:r>
            <a:endParaRPr lang="ro-RO" dirty="0"/>
          </a:p>
        </p:txBody>
      </p:sp>
      <p:pic>
        <p:nvPicPr>
          <p:cNvPr id="4" name="Substituent conținut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81200"/>
            <a:ext cx="8229600" cy="3398301"/>
          </a:xfrm>
        </p:spPr>
      </p:pic>
    </p:spTree>
    <p:extLst>
      <p:ext uri="{BB962C8B-B14F-4D97-AF65-F5344CB8AC3E}">
        <p14:creationId xmlns:p14="http://schemas.microsoft.com/office/powerpoint/2010/main" val="32468874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Meniu</a:t>
            </a:r>
            <a:r>
              <a:rPr lang="en-US" dirty="0" smtClean="0"/>
              <a:t> </a:t>
            </a:r>
            <a:r>
              <a:rPr lang="en-US" dirty="0" err="1" smtClean="0"/>
              <a:t>aplica</a:t>
            </a:r>
            <a:r>
              <a:rPr lang="ro-RO" dirty="0" smtClean="0"/>
              <a:t>ț</a:t>
            </a:r>
            <a:r>
              <a:rPr lang="en-US" dirty="0" err="1" smtClean="0"/>
              <a:t>ie</a:t>
            </a:r>
            <a:endParaRPr lang="ro-RO" dirty="0"/>
          </a:p>
        </p:txBody>
      </p:sp>
      <p:pic>
        <p:nvPicPr>
          <p:cNvPr id="4" name="Substituent conținut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447800"/>
            <a:ext cx="3581400" cy="3822960"/>
          </a:xfrm>
        </p:spPr>
      </p:pic>
    </p:spTree>
    <p:extLst>
      <p:ext uri="{BB962C8B-B14F-4D97-AF65-F5344CB8AC3E}">
        <p14:creationId xmlns:p14="http://schemas.microsoft.com/office/powerpoint/2010/main" val="6898884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Crearea unui moment din lecție</a:t>
            </a:r>
            <a:endParaRPr lang="ro-RO" dirty="0"/>
          </a:p>
        </p:txBody>
      </p:sp>
      <p:pic>
        <p:nvPicPr>
          <p:cNvPr id="4" name="Substituent conținut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559" y="1447800"/>
            <a:ext cx="7318041" cy="4678363"/>
          </a:xfrm>
        </p:spPr>
      </p:pic>
    </p:spTree>
    <p:extLst>
      <p:ext uri="{BB962C8B-B14F-4D97-AF65-F5344CB8AC3E}">
        <p14:creationId xmlns:p14="http://schemas.microsoft.com/office/powerpoint/2010/main" val="19180546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305800" cy="1782762"/>
          </a:xfrm>
        </p:spPr>
        <p:txBody>
          <a:bodyPr>
            <a:normAutofit fontScale="90000"/>
          </a:bodyPr>
          <a:lstStyle/>
          <a:p>
            <a:r>
              <a:rPr lang="ro-RO" dirty="0" smtClean="0"/>
              <a:t>Dezvoltarea competențelor de utilizare a produsului obținut cu aplicația</a:t>
            </a:r>
            <a:br>
              <a:rPr lang="ro-RO" dirty="0" smtClean="0"/>
            </a:br>
            <a:r>
              <a:rPr lang="ro-RO" dirty="0" smtClean="0"/>
              <a:t> </a:t>
            </a:r>
            <a:r>
              <a:rPr lang="ro-RO" dirty="0" err="1" smtClean="0"/>
              <a:t>Edu-Integrator</a:t>
            </a:r>
            <a:r>
              <a:rPr lang="ro-RO" dirty="0" smtClean="0"/>
              <a:t> la clasă</a:t>
            </a:r>
            <a:endParaRPr lang="ro-RO" dirty="0"/>
          </a:p>
        </p:txBody>
      </p:sp>
      <p:pic>
        <p:nvPicPr>
          <p:cNvPr id="1026" name="Picture 2" descr="C:\Users\ove\Desktop\ovidiu poze cerc\IMGA062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35448"/>
            <a:ext cx="4040188" cy="3030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ove\Desktop\ovidiu poze cerc\IMGA062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634853"/>
            <a:ext cx="4041775" cy="3031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74853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</TotalTime>
  <Words>105</Words>
  <Application>Microsoft Office PowerPoint</Application>
  <PresentationFormat>Expunere pe ecran (4:3)</PresentationFormat>
  <Paragraphs>18</Paragraphs>
  <Slides>12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12</vt:i4>
      </vt:variant>
    </vt:vector>
  </HeadingPairs>
  <TitlesOfParts>
    <vt:vector size="13" baseType="lpstr">
      <vt:lpstr>Temă Office</vt:lpstr>
      <vt:lpstr>Prezentare PowerPoint</vt:lpstr>
      <vt:lpstr>Prezentare PowerPoint</vt:lpstr>
      <vt:lpstr>Ce  este XAMPP?</vt:lpstr>
      <vt:lpstr>Ce este Edu-Integrator?</vt:lpstr>
      <vt:lpstr>Pagina principală</vt:lpstr>
      <vt:lpstr>Opțiuni pentru a aduce obiecte în pagină</vt:lpstr>
      <vt:lpstr>Meniu aplicație</vt:lpstr>
      <vt:lpstr>Crearea unui moment din lecție</vt:lpstr>
      <vt:lpstr>Dezvoltarea competențelor de utilizare a produsului obținut cu aplicația  Edu-Integrator la clasă</vt:lpstr>
      <vt:lpstr>Utilizarea produsului obținut cu aplicația Edu-Integrator la clasă</vt:lpstr>
      <vt:lpstr>Utilizarea produsului obținut cu aplicația Edu-Integrator la clasă</vt:lpstr>
      <vt:lpstr>Utilizarea produsului obținut cu aplicația Edu-Integrator la clasă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  este XAMPP</dc:title>
  <dc:creator>xxx</dc:creator>
  <cp:lastModifiedBy>ove</cp:lastModifiedBy>
  <cp:revision>18</cp:revision>
  <dcterms:created xsi:type="dcterms:W3CDTF">2013-05-11T09:42:45Z</dcterms:created>
  <dcterms:modified xsi:type="dcterms:W3CDTF">2013-05-13T13:26:23Z</dcterms:modified>
</cp:coreProperties>
</file>